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678" r:id="rId216"/>
    <p:sldId id="680" r:id="rId217"/>
    <p:sldId id="681" r:id="rId218"/>
    <p:sldId id="682" r:id="rId219"/>
    <p:sldId id="683" r:id="rId220"/>
    <p:sldId id="684" r:id="rId221"/>
    <p:sldId id="685" r:id="rId222"/>
    <p:sldId id="686" r:id="rId223"/>
    <p:sldId id="687" r:id="rId224"/>
    <p:sldId id="688" r:id="rId225"/>
    <p:sldId id="689" r:id="rId226"/>
    <p:sldId id="691" r:id="rId227"/>
    <p:sldId id="692" r:id="rId228"/>
    <p:sldId id="690" r:id="rId229"/>
    <p:sldId id="693" r:id="rId230"/>
    <p:sldId id="695" r:id="rId231"/>
    <p:sldId id="694" r:id="rId232"/>
    <p:sldId id="696" r:id="rId233"/>
    <p:sldId id="697" r:id="rId234"/>
    <p:sldId id="698" r:id="rId235"/>
    <p:sldId id="699" r:id="rId236"/>
    <p:sldId id="700" r:id="rId237"/>
    <p:sldId id="701" r:id="rId238"/>
    <p:sldId id="702" r:id="rId239"/>
    <p:sldId id="703" r:id="rId240"/>
    <p:sldId id="704" r:id="rId241"/>
    <p:sldId id="705" r:id="rId242"/>
    <p:sldId id="706" r:id="rId243"/>
    <p:sldId id="707" r:id="rId244"/>
    <p:sldId id="708" r:id="rId245"/>
    <p:sldId id="709" r:id="rId246"/>
    <p:sldId id="711" r:id="rId247"/>
    <p:sldId id="712" r:id="rId248"/>
    <p:sldId id="710" r:id="rId249"/>
    <p:sldId id="713" r:id="rId250"/>
    <p:sldId id="714" r:id="rId251"/>
    <p:sldId id="715" r:id="rId252"/>
    <p:sldId id="716" r:id="rId253"/>
    <p:sldId id="717" r:id="rId254"/>
    <p:sldId id="718" r:id="rId255"/>
    <p:sldId id="719" r:id="rId256"/>
    <p:sldId id="720" r:id="rId257"/>
    <p:sldId id="721" r:id="rId258"/>
    <p:sldId id="722" r:id="rId259"/>
    <p:sldId id="723" r:id="rId260"/>
    <p:sldId id="724" r:id="rId261"/>
    <p:sldId id="679" r:id="rId262"/>
    <p:sldId id="726" r:id="rId263"/>
    <p:sldId id="727" r:id="rId264"/>
    <p:sldId id="728" r:id="rId265"/>
    <p:sldId id="729" r:id="rId266"/>
    <p:sldId id="730" r:id="rId267"/>
    <p:sldId id="731" r:id="rId268"/>
    <p:sldId id="732" r:id="rId269"/>
    <p:sldId id="733" r:id="rId270"/>
    <p:sldId id="734" r:id="rId271"/>
    <p:sldId id="735" r:id="rId272"/>
    <p:sldId id="736" r:id="rId273"/>
    <p:sldId id="737" r:id="rId274"/>
    <p:sldId id="738" r:id="rId275"/>
    <p:sldId id="739" r:id="rId276"/>
    <p:sldId id="740" r:id="rId277"/>
    <p:sldId id="741" r:id="rId278"/>
    <p:sldId id="744" r:id="rId279"/>
    <p:sldId id="742" r:id="rId280"/>
    <p:sldId id="743" r:id="rId281"/>
    <p:sldId id="745" r:id="rId282"/>
    <p:sldId id="746" r:id="rId283"/>
    <p:sldId id="747" r:id="rId284"/>
    <p:sldId id="748" r:id="rId285"/>
    <p:sldId id="749" r:id="rId286"/>
    <p:sldId id="750" r:id="rId287"/>
    <p:sldId id="751" r:id="rId288"/>
    <p:sldId id="752" r:id="rId289"/>
    <p:sldId id="753" r:id="rId290"/>
    <p:sldId id="754" r:id="rId291"/>
    <p:sldId id="755" r:id="rId292"/>
    <p:sldId id="756" r:id="rId293"/>
    <p:sldId id="757" r:id="rId294"/>
    <p:sldId id="758" r:id="rId295"/>
    <p:sldId id="759" r:id="rId296"/>
    <p:sldId id="760" r:id="rId297"/>
    <p:sldId id="761" r:id="rId298"/>
    <p:sldId id="762" r:id="rId299"/>
    <p:sldId id="763" r:id="rId300"/>
    <p:sldId id="764" r:id="rId301"/>
    <p:sldId id="765" r:id="rId302"/>
    <p:sldId id="766" r:id="rId303"/>
    <p:sldId id="767" r:id="rId304"/>
    <p:sldId id="768" r:id="rId305"/>
    <p:sldId id="769" r:id="rId306"/>
    <p:sldId id="770" r:id="rId307"/>
    <p:sldId id="771" r:id="rId308"/>
    <p:sldId id="772" r:id="rId309"/>
    <p:sldId id="773" r:id="rId310"/>
    <p:sldId id="725" r:id="rId3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commentAuthors" Target="commentAuthor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gif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gif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gif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gif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binarios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</a:t>
            </a:r>
            <a:r>
              <a:rPr lang="en-US" b="1" dirty="0" err="1" smtClean="0"/>
              <a:t>positivo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smtClean="0"/>
              <a:t>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</a:t>
            </a:r>
            <a:r>
              <a:rPr lang="es-PA" dirty="0" smtClean="0"/>
              <a:t>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smtClean="0"/>
              <a:t>o </a:t>
            </a:r>
            <a:r>
              <a:rPr lang="en-US" dirty="0" smtClean="0"/>
              <a:t>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206645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</a:t>
            </a:r>
            <a:r>
              <a:rPr lang="es-PA" smtClean="0"/>
              <a:t>para </a:t>
            </a:r>
            <a:r>
              <a:rPr lang="es-PA" smtClean="0"/>
              <a:t>4</a:t>
            </a:r>
            <a:r>
              <a:rPr lang="es-PA" smtClean="0"/>
              <a:t> </a:t>
            </a:r>
            <a:r>
              <a:rPr lang="es-PA" dirty="0" smtClean="0"/>
              <a:t>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momentáneo</a:t>
            </a:r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959602"/>
            <a:ext cx="4790113" cy="3634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3343530"/>
            <a:ext cx="6122239" cy="23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21" y="2190080"/>
            <a:ext cx="3552431" cy="4483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183759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5301</TotalTime>
  <Words>14268</Words>
  <Application>Microsoft Office PowerPoint</Application>
  <PresentationFormat>Widescreen</PresentationFormat>
  <Paragraphs>1959</Paragraphs>
  <Slides>310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310</vt:i4>
      </vt:variant>
    </vt:vector>
  </HeadingPairs>
  <TitlesOfParts>
    <vt:vector size="314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PowerPoint Presentation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PowerPoint Presentation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PowerPoint Presentation</vt:lpstr>
      <vt:lpstr>PowerPoint Presentation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PowerPoint Presentation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401</cp:revision>
  <cp:lastPrinted>2019-02-19T17:02:12Z</cp:lastPrinted>
  <dcterms:created xsi:type="dcterms:W3CDTF">2018-02-28T08:20:25Z</dcterms:created>
  <dcterms:modified xsi:type="dcterms:W3CDTF">2019-06-26T00:34:58Z</dcterms:modified>
</cp:coreProperties>
</file>